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2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4.jpg"/><Relationship Id="rId5" Type="http://schemas.openxmlformats.org/officeDocument/2006/relationships/image" Target="../media/image9.jpg"/><Relationship Id="rId6" Type="http://schemas.openxmlformats.org/officeDocument/2006/relationships/image" Target="../media/image3.jpg"/><Relationship Id="rId7" Type="http://schemas.openxmlformats.org/officeDocument/2006/relationships/image" Target="../media/image6.jpg"/><Relationship Id="rId8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1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jpg"/><Relationship Id="rId4" Type="http://schemas.openxmlformats.org/officeDocument/2006/relationships/image" Target="../media/image9.jpg"/><Relationship Id="rId5" Type="http://schemas.openxmlformats.org/officeDocument/2006/relationships/image" Target="../media/image3.jpg"/><Relationship Id="rId6" Type="http://schemas.openxmlformats.org/officeDocument/2006/relationships/image" Target="../media/image6.jpg"/><Relationship Id="rId7" Type="http://schemas.openxmlformats.org/officeDocument/2006/relationships/image" Target="../media/image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Relationship Id="rId5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Prototyping Presentation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best marketing tool for your business.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34" name="Google Shape;434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6" name="Google Shape;436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8" name="Google Shape;438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40" name="Google Shape;440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1" name="Google Shape;441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3" name="Google Shape;443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5" name="Google Shape;445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9" name="Google Shape;449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50" name="Google Shape;450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54" name="Google Shape;454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6" name="Google Shape;456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7" name="Google Shape;457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8" name="Google Shape;458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" name="Google Shape;460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61" name="Google Shape;461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62" name="Google Shape;462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5" name="Google Shape;465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71" name="Google Shape;471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72" name="Google Shape;472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73" name="Google Shape;473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74" name="Google Shape;474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6" name="Google Shape;476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7" name="Google Shape;477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8" name="Google Shape;47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6" name="Google Shape;486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7" name="Google Shape;487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8" name="Google Shape;488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9" name="Google Shape;48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3" name="Google Shape;493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4" name="Google Shape;494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5" name="Google Shape;495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6" name="Google Shape;49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00" name="Google Shape;500;p27"/>
          <p:cNvPicPr preferRelativeResize="0"/>
          <p:nvPr/>
        </p:nvPicPr>
        <p:blipFill rotWithShape="1">
          <a:blip r:embed="rId6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01" name="Google Shape;501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2" name="Google Shape;502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503" name="Google Shape;50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" name="Google Shape;507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8" name="Google Shape;50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" name="Google Shape;50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10" name="Google Shape;51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12" name="Google Shape;512;p27"/>
          <p:cNvPicPr preferRelativeResize="0"/>
          <p:nvPr/>
        </p:nvPicPr>
        <p:blipFill rotWithShape="1">
          <a:blip r:embed="rId7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13" name="Google Shape;513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14" name="Google Shape;51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22" name="Google Shape;522;p27"/>
          <p:cNvPicPr preferRelativeResize="0"/>
          <p:nvPr/>
        </p:nvPicPr>
        <p:blipFill rotWithShape="1">
          <a:blip r:embed="rId8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8" name="Google Shape;528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9" name="Google Shape;529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31" name="Google Shape;531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9" name="Google Shape;539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40" name="Google Shape;540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6" name="Google Shape;546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7" name="Google Shape;547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8" name="Google Shape;548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9" name="Google Shape;549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52" name="Google Shape;552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53" name="Google Shape;553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9" name="Google Shape;559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60" name="Google Shape;560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1" name="Google Shape;561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62" name="Google Shape;562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5" name="Google Shape;565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6" name="Google Shape;566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72" name="Google Shape;572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73" name="Google Shape;573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74" name="Google Shape;574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5" name="Google Shape;575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8" name="Google Shape;578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9" name="Google Shape;579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0" name="Google Shape;580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81" name="Google Shape;581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" name="Google Shape;584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5" name="Google Shape;585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6" name="Google Shape;586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7" name="Google Shape;587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9" name="Google Shape;589;p31"/>
          <p:cNvPicPr preferRelativeResize="0"/>
          <p:nvPr/>
        </p:nvPicPr>
        <p:blipFill rotWithShape="1">
          <a:blip r:embed="rId4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90" name="Google Shape;590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91" name="Google Shape;591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7" name="Google Shape;597;p31"/>
          <p:cNvPicPr preferRelativeResize="0"/>
          <p:nvPr/>
        </p:nvPicPr>
        <p:blipFill rotWithShape="1">
          <a:blip r:embed="rId5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603" name="Google Shape;603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04" name="Google Shape;604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5" name="Google Shape;605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6" name="Google Shape;606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9" name="Google Shape;609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10" name="Google Shape;610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6" name="Google Shape;616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7" name="Google Shape;617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8" name="Google Shape;618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9" name="Google Shape;619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22" name="Google Shape;622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9" name="Google Shape;629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30" name="Google Shape;630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31" name="Google Shape;631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32" name="Google Shape;632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" name="Google Shape;635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6" name="Google Shape;636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7" name="Google Shape;637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8" name="Google Shape;638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40" name="Google Shape;640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6" name="Google Shape;646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7" name="Google Shape;647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8" name="Google Shape;648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9" name="Google Shape;649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5" name="Google Shape;655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661" name="Google Shape;661;p36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662" name="Google Shape;662;p3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663" name="Google Shape;663;p3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71" name="Google Shape;671;p36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3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3" name="Google Shape;673;p3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674" name="Google Shape;674;p3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78" name="Google Shape;678;p36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36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0" name="Google Shape;680;p3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681" name="Google Shape;681;p3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85" name="Google Shape;685;p36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686" name="Google Shape;686;p36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" name="Google Shape;687;p36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688" name="Google Shape;688;p36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" name="Google Shape;692;p36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693" name="Google Shape;693;p36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4" name="Google Shape;694;p36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95" name="Google Shape;695;p36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6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97" name="Google Shape;697;p36"/>
          <p:cNvPicPr preferRelativeResize="0"/>
          <p:nvPr/>
        </p:nvPicPr>
        <p:blipFill rotWithShape="1">
          <a:blip r:embed="rId6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698" name="Google Shape;698;p36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699" name="Google Shape;699;p36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6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6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6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6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6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6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6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07" name="Google Shape;707;p36"/>
          <p:cNvPicPr preferRelativeResize="0"/>
          <p:nvPr/>
        </p:nvPicPr>
        <p:blipFill rotWithShape="1">
          <a:blip r:embed="rId7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713" name="Google Shape;713;p37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4" name="Google Shape;714;p37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5" name="Google Shape;715;p37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6" name="Google Shape;716;p37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7" name="Google Shape;717;p37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8" name="Google Shape;718;p37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9" name="Google Shape;719;p37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0" name="Google Shape;720;p37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1" name="Google Shape;721;p37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2" name="Google Shape;722;p37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3" name="Google Shape;723;p37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4" name="Google Shape;724;p37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5" name="Google Shape;725;p37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6" name="Google Shape;726;p37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7" name="Google Shape;727;p37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8" name="Google Shape;728;p37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9" name="Google Shape;729;p37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0" name="Google Shape;730;p37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31" name="Google Shape;731;p37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2" name="Google Shape;732;p37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33" name="Google Shape;733;p37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734" name="Google Shape;734;p37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5" name="Google Shape;735;p37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36" name="Google Shape;736;p37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737" name="Google Shape;737;p37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8" name="Google Shape;738;p37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39" name="Google Shape;739;p37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740" name="Google Shape;740;p37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1" name="Google Shape;741;p37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42" name="Google Shape;742;p37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743" name="Google Shape;743;p37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4" name="Google Shape;744;p37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45" name="Google Shape;745;p37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746" name="Google Shape;746;p37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7" name="Google Shape;747;p37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748" name="Google Shape;748;p37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9" name="Google Shape;249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Vestibulum laoreet enim id sem fermentum, sed aliquam arcu dictum. Donec ultrices diam sagittis nibh pellentesque eleifend. 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72" name="Google Shape;272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73" name="Google Shape;273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4" name="Google Shape;274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5" name="Google Shape;275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6" name="Google Shape;276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82" name="Google Shape;282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84" name="Google Shape;284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5" name="Google Shape;285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9" name="Google Shape;309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5" name="Google Shape;315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8" name="Google Shape;318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42" name="Google Shape;342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8" name="Google Shape;348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9" name="Google Shape;349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50" name="Google Shape;350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6" name="Google Shape;356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7" name="Google Shape;357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8" name="Google Shape;358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9" name="Google Shape;359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60" name="Google Shape;360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61" name="Google Shape;361;p25"/>
            <p:cNvCxnSpPr>
              <a:stCxn id="362" idx="7"/>
              <a:endCxn id="363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6" name="Google Shape;366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>
              <a:stCxn id="356" idx="3"/>
              <a:endCxn id="363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5"/>
            <p:cNvCxnSpPr>
              <a:stCxn id="362" idx="3"/>
              <a:endCxn id="371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2" name="Google Shape;372;p25"/>
            <p:cNvCxnSpPr>
              <a:stCxn id="371" idx="5"/>
              <a:endCxn id="373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71" name="Google Shape;371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6" name="Google Shape;376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7" name="Google Shape;377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3" name="Google Shape;383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4" name="Google Shape;384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5" name="Google Shape;385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6" name="Google Shape;386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7" name="Google Shape;387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8" name="Google Shape;388;p25"/>
              <p:cNvCxnSpPr>
                <a:stCxn id="389" idx="6"/>
                <a:endCxn id="390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3" name="Google Shape;393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>
                <a:stCxn id="384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7" name="Google Shape;397;p25"/>
              <p:cNvCxnSpPr>
                <a:stCxn id="389" idx="3"/>
                <a:endCxn id="39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9" name="Google Shape;399;p25"/>
              <p:cNvCxnSpPr>
                <a:stCxn id="398" idx="2"/>
                <a:endCxn id="40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01" name="Google Shape;401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8" name="Google Shape;398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0" name="Google Shape;400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403" name="Google Shape;403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9" name="Google Shape;409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0" name="Google Shape;410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1" name="Google Shape;411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2" name="Google Shape;412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13" name="Google Shape;413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14" name="Google Shape;414;p25"/>
            <p:cNvCxnSpPr>
              <a:stCxn id="415" idx="7"/>
              <a:endCxn id="416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6" name="Google Shape;416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7" name="Google Shape;417;p25"/>
            <p:cNvCxnSpPr>
              <a:stCxn id="418" idx="3"/>
              <a:endCxn id="419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3" name="Google Shape;423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4" name="Google Shape;424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5" name="Google Shape;425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6" name="Google Shape;426;p25"/>
            <p:cNvCxnSpPr>
              <a:stCxn id="418" idx="7"/>
              <a:endCxn id="415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7" name="Google Shape;427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5" name="Google Shape;415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